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9" r:id="rId3"/>
    <p:sldId id="260" r:id="rId4"/>
    <p:sldId id="261" r:id="rId5"/>
    <p:sldId id="262" r:id="rId6"/>
    <p:sldId id="263" r:id="rId7"/>
    <p:sldId id="264" r:id="rId8"/>
    <p:sldId id="266" r:id="rId9"/>
    <p:sldId id="26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9" autoAdjust="0"/>
    <p:restoredTop sz="94660"/>
  </p:normalViewPr>
  <p:slideViewPr>
    <p:cSldViewPr snapToGrid="0">
      <p:cViewPr varScale="1">
        <p:scale>
          <a:sx n="67" d="100"/>
          <a:sy n="67" d="100"/>
        </p:scale>
        <p:origin x="604" y="1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32C54-274D-4C90-AFCC-4D1CD88E75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CD4844F-55B3-4100-AB4C-68BC170588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D02DF0D-4CBD-4394-82AE-BF51C086CBF5}"/>
              </a:ext>
            </a:extLst>
          </p:cNvPr>
          <p:cNvSpPr>
            <a:spLocks noGrp="1"/>
          </p:cNvSpPr>
          <p:nvPr>
            <p:ph type="dt" sz="half" idx="10"/>
          </p:nvPr>
        </p:nvSpPr>
        <p:spPr/>
        <p:txBody>
          <a:bodyPr/>
          <a:lstStyle/>
          <a:p>
            <a:fld id="{7E9FDA6D-0832-4AB5-B752-59129E9A845D}" type="datetimeFigureOut">
              <a:rPr lang="en-US" smtClean="0"/>
              <a:pPr/>
              <a:t>01-Feb-21</a:t>
            </a:fld>
            <a:r>
              <a:rPr lang="en-US" dirty="0"/>
              <a:t> </a:t>
            </a:r>
            <a:r>
              <a:rPr lang="en-US" dirty="0" err="1"/>
              <a:t>ghhjghjghjgjggjh</a:t>
            </a:r>
            <a:endParaRPr lang="en-US" dirty="0"/>
          </a:p>
        </p:txBody>
      </p:sp>
      <p:sp>
        <p:nvSpPr>
          <p:cNvPr id="5" name="Footer Placeholder 4">
            <a:extLst>
              <a:ext uri="{FF2B5EF4-FFF2-40B4-BE49-F238E27FC236}">
                <a16:creationId xmlns:a16="http://schemas.microsoft.com/office/drawing/2014/main" id="{5D4EE62D-ED1E-43D7-93ED-C4AF039D28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7D5E5F-61B7-4A17-A53D-01AA0E7057BD}"/>
              </a:ext>
            </a:extLst>
          </p:cNvPr>
          <p:cNvSpPr>
            <a:spLocks noGrp="1"/>
          </p:cNvSpPr>
          <p:nvPr>
            <p:ph type="sldNum" sz="quarter" idx="12"/>
          </p:nvPr>
        </p:nvSpPr>
        <p:spPr/>
        <p:txBody>
          <a:bodyPr/>
          <a:lstStyle/>
          <a:p>
            <a:fld id="{F1D3B355-6754-42DC-8BFA-015BA7B461A5}" type="slidenum">
              <a:rPr lang="en-US" smtClean="0"/>
              <a:t>‹#›</a:t>
            </a:fld>
            <a:endParaRPr lang="en-US"/>
          </a:p>
        </p:txBody>
      </p:sp>
    </p:spTree>
    <p:extLst>
      <p:ext uri="{BB962C8B-B14F-4D97-AF65-F5344CB8AC3E}">
        <p14:creationId xmlns:p14="http://schemas.microsoft.com/office/powerpoint/2010/main" val="3083588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03A46-E199-4839-A357-B5EE3F6D8B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3367C5-54CB-47ED-AB53-61A387C92C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4BAA85-5C2B-4C65-AF45-DA1D1A721ABB}"/>
              </a:ext>
            </a:extLst>
          </p:cNvPr>
          <p:cNvSpPr>
            <a:spLocks noGrp="1"/>
          </p:cNvSpPr>
          <p:nvPr>
            <p:ph type="dt" sz="half" idx="10"/>
          </p:nvPr>
        </p:nvSpPr>
        <p:spPr/>
        <p:txBody>
          <a:bodyPr/>
          <a:lstStyle/>
          <a:p>
            <a:fld id="{7E9FDA6D-0832-4AB5-B752-59129E9A845D}" type="datetimeFigureOut">
              <a:rPr lang="en-US" smtClean="0"/>
              <a:t>01-Feb-21</a:t>
            </a:fld>
            <a:endParaRPr lang="en-US"/>
          </a:p>
        </p:txBody>
      </p:sp>
      <p:sp>
        <p:nvSpPr>
          <p:cNvPr id="5" name="Footer Placeholder 4">
            <a:extLst>
              <a:ext uri="{FF2B5EF4-FFF2-40B4-BE49-F238E27FC236}">
                <a16:creationId xmlns:a16="http://schemas.microsoft.com/office/drawing/2014/main" id="{0E7D3D5B-F8C7-45E0-8CDE-9794181281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39653-D450-4245-B8F3-14736CD0A55B}"/>
              </a:ext>
            </a:extLst>
          </p:cNvPr>
          <p:cNvSpPr>
            <a:spLocks noGrp="1"/>
          </p:cNvSpPr>
          <p:nvPr>
            <p:ph type="sldNum" sz="quarter" idx="12"/>
          </p:nvPr>
        </p:nvSpPr>
        <p:spPr/>
        <p:txBody>
          <a:bodyPr/>
          <a:lstStyle/>
          <a:p>
            <a:fld id="{F1D3B355-6754-42DC-8BFA-015BA7B461A5}" type="slidenum">
              <a:rPr lang="en-US" smtClean="0"/>
              <a:t>‹#›</a:t>
            </a:fld>
            <a:endParaRPr lang="en-US"/>
          </a:p>
        </p:txBody>
      </p:sp>
    </p:spTree>
    <p:extLst>
      <p:ext uri="{BB962C8B-B14F-4D97-AF65-F5344CB8AC3E}">
        <p14:creationId xmlns:p14="http://schemas.microsoft.com/office/powerpoint/2010/main" val="83069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C847F7-D69D-479E-9877-1E04D6F74E1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5B73471-4E83-4807-9B86-1A71B4EF355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3490BD-E2B4-41A8-AFDA-309DBBF355AF}"/>
              </a:ext>
            </a:extLst>
          </p:cNvPr>
          <p:cNvSpPr>
            <a:spLocks noGrp="1"/>
          </p:cNvSpPr>
          <p:nvPr>
            <p:ph type="dt" sz="half" idx="10"/>
          </p:nvPr>
        </p:nvSpPr>
        <p:spPr/>
        <p:txBody>
          <a:bodyPr/>
          <a:lstStyle/>
          <a:p>
            <a:fld id="{7E9FDA6D-0832-4AB5-B752-59129E9A845D}" type="datetimeFigureOut">
              <a:rPr lang="en-US" smtClean="0"/>
              <a:t>01-Feb-21</a:t>
            </a:fld>
            <a:endParaRPr lang="en-US"/>
          </a:p>
        </p:txBody>
      </p:sp>
      <p:sp>
        <p:nvSpPr>
          <p:cNvPr id="5" name="Footer Placeholder 4">
            <a:extLst>
              <a:ext uri="{FF2B5EF4-FFF2-40B4-BE49-F238E27FC236}">
                <a16:creationId xmlns:a16="http://schemas.microsoft.com/office/drawing/2014/main" id="{E878E455-4E64-40D2-9088-5E209AE01A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2B23D3-C0E7-45BC-911D-A16628D3078B}"/>
              </a:ext>
            </a:extLst>
          </p:cNvPr>
          <p:cNvSpPr>
            <a:spLocks noGrp="1"/>
          </p:cNvSpPr>
          <p:nvPr>
            <p:ph type="sldNum" sz="quarter" idx="12"/>
          </p:nvPr>
        </p:nvSpPr>
        <p:spPr/>
        <p:txBody>
          <a:bodyPr/>
          <a:lstStyle/>
          <a:p>
            <a:fld id="{F1D3B355-6754-42DC-8BFA-015BA7B461A5}" type="slidenum">
              <a:rPr lang="en-US" smtClean="0"/>
              <a:t>‹#›</a:t>
            </a:fld>
            <a:endParaRPr lang="en-US"/>
          </a:p>
        </p:txBody>
      </p:sp>
    </p:spTree>
    <p:extLst>
      <p:ext uri="{BB962C8B-B14F-4D97-AF65-F5344CB8AC3E}">
        <p14:creationId xmlns:p14="http://schemas.microsoft.com/office/powerpoint/2010/main" val="2952864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E744E-9C5A-4855-878C-F5728BDD36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476494-36A2-4F70-968C-B65A07AE68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F2C532-F188-4B00-BDFB-715FF7F12598}"/>
              </a:ext>
            </a:extLst>
          </p:cNvPr>
          <p:cNvSpPr>
            <a:spLocks noGrp="1"/>
          </p:cNvSpPr>
          <p:nvPr>
            <p:ph type="dt" sz="half" idx="10"/>
          </p:nvPr>
        </p:nvSpPr>
        <p:spPr/>
        <p:txBody>
          <a:bodyPr/>
          <a:lstStyle/>
          <a:p>
            <a:fld id="{7E9FDA6D-0832-4AB5-B752-59129E9A845D}" type="datetimeFigureOut">
              <a:rPr lang="en-US" smtClean="0"/>
              <a:t>01-Feb-21</a:t>
            </a:fld>
            <a:endParaRPr lang="en-US"/>
          </a:p>
        </p:txBody>
      </p:sp>
      <p:sp>
        <p:nvSpPr>
          <p:cNvPr id="5" name="Footer Placeholder 4">
            <a:extLst>
              <a:ext uri="{FF2B5EF4-FFF2-40B4-BE49-F238E27FC236}">
                <a16:creationId xmlns:a16="http://schemas.microsoft.com/office/drawing/2014/main" id="{DEAD10BD-F241-4FCA-95F6-FD87D7D77E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2F568-E845-4692-AB05-D8061860D569}"/>
              </a:ext>
            </a:extLst>
          </p:cNvPr>
          <p:cNvSpPr>
            <a:spLocks noGrp="1"/>
          </p:cNvSpPr>
          <p:nvPr>
            <p:ph type="sldNum" sz="quarter" idx="12"/>
          </p:nvPr>
        </p:nvSpPr>
        <p:spPr/>
        <p:txBody>
          <a:bodyPr/>
          <a:lstStyle/>
          <a:p>
            <a:fld id="{F1D3B355-6754-42DC-8BFA-015BA7B461A5}" type="slidenum">
              <a:rPr lang="en-US" smtClean="0"/>
              <a:t>‹#›</a:t>
            </a:fld>
            <a:endParaRPr lang="en-US"/>
          </a:p>
        </p:txBody>
      </p:sp>
    </p:spTree>
    <p:extLst>
      <p:ext uri="{BB962C8B-B14F-4D97-AF65-F5344CB8AC3E}">
        <p14:creationId xmlns:p14="http://schemas.microsoft.com/office/powerpoint/2010/main" val="1999465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106B2-87AA-4D0B-83B1-5BDCFF906F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2BE1E9-CBD6-4226-B0C4-D949B12274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1A18E4-B136-4BCD-A12B-96BE5768FDA8}"/>
              </a:ext>
            </a:extLst>
          </p:cNvPr>
          <p:cNvSpPr>
            <a:spLocks noGrp="1"/>
          </p:cNvSpPr>
          <p:nvPr>
            <p:ph type="dt" sz="half" idx="10"/>
          </p:nvPr>
        </p:nvSpPr>
        <p:spPr/>
        <p:txBody>
          <a:bodyPr/>
          <a:lstStyle/>
          <a:p>
            <a:fld id="{7E9FDA6D-0832-4AB5-B752-59129E9A845D}" type="datetimeFigureOut">
              <a:rPr lang="en-US" smtClean="0"/>
              <a:t>01-Feb-21</a:t>
            </a:fld>
            <a:endParaRPr lang="en-US"/>
          </a:p>
        </p:txBody>
      </p:sp>
      <p:sp>
        <p:nvSpPr>
          <p:cNvPr id="5" name="Footer Placeholder 4">
            <a:extLst>
              <a:ext uri="{FF2B5EF4-FFF2-40B4-BE49-F238E27FC236}">
                <a16:creationId xmlns:a16="http://schemas.microsoft.com/office/drawing/2014/main" id="{00B727EE-DCE1-4DAF-834A-922248EAAC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458407-4105-4815-9633-4AC18DDC6EF1}"/>
              </a:ext>
            </a:extLst>
          </p:cNvPr>
          <p:cNvSpPr>
            <a:spLocks noGrp="1"/>
          </p:cNvSpPr>
          <p:nvPr>
            <p:ph type="sldNum" sz="quarter" idx="12"/>
          </p:nvPr>
        </p:nvSpPr>
        <p:spPr/>
        <p:txBody>
          <a:bodyPr/>
          <a:lstStyle/>
          <a:p>
            <a:fld id="{F1D3B355-6754-42DC-8BFA-015BA7B461A5}" type="slidenum">
              <a:rPr lang="en-US" smtClean="0"/>
              <a:t>‹#›</a:t>
            </a:fld>
            <a:endParaRPr lang="en-US"/>
          </a:p>
        </p:txBody>
      </p:sp>
    </p:spTree>
    <p:extLst>
      <p:ext uri="{BB962C8B-B14F-4D97-AF65-F5344CB8AC3E}">
        <p14:creationId xmlns:p14="http://schemas.microsoft.com/office/powerpoint/2010/main" val="1293337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67570-821D-4A52-9A86-F8EF3037C2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8D9CFE-9D20-4D7C-A941-C12F2BE1EE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AC9CFA-E54C-4A17-9436-6CF22AC29F3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3E0D38-9C39-4F63-A3B4-8F69D3FBE48A}"/>
              </a:ext>
            </a:extLst>
          </p:cNvPr>
          <p:cNvSpPr>
            <a:spLocks noGrp="1"/>
          </p:cNvSpPr>
          <p:nvPr>
            <p:ph type="dt" sz="half" idx="10"/>
          </p:nvPr>
        </p:nvSpPr>
        <p:spPr/>
        <p:txBody>
          <a:bodyPr/>
          <a:lstStyle/>
          <a:p>
            <a:fld id="{7E9FDA6D-0832-4AB5-B752-59129E9A845D}" type="datetimeFigureOut">
              <a:rPr lang="en-US" smtClean="0"/>
              <a:t>01-Feb-21</a:t>
            </a:fld>
            <a:endParaRPr lang="en-US"/>
          </a:p>
        </p:txBody>
      </p:sp>
      <p:sp>
        <p:nvSpPr>
          <p:cNvPr id="6" name="Footer Placeholder 5">
            <a:extLst>
              <a:ext uri="{FF2B5EF4-FFF2-40B4-BE49-F238E27FC236}">
                <a16:creationId xmlns:a16="http://schemas.microsoft.com/office/drawing/2014/main" id="{4D53C912-A5DD-4493-B427-0132A442B6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47EB4A-4D0E-498A-B721-25A9042ABAC5}"/>
              </a:ext>
            </a:extLst>
          </p:cNvPr>
          <p:cNvSpPr>
            <a:spLocks noGrp="1"/>
          </p:cNvSpPr>
          <p:nvPr>
            <p:ph type="sldNum" sz="quarter" idx="12"/>
          </p:nvPr>
        </p:nvSpPr>
        <p:spPr/>
        <p:txBody>
          <a:bodyPr/>
          <a:lstStyle/>
          <a:p>
            <a:fld id="{F1D3B355-6754-42DC-8BFA-015BA7B461A5}" type="slidenum">
              <a:rPr lang="en-US" smtClean="0"/>
              <a:t>‹#›</a:t>
            </a:fld>
            <a:endParaRPr lang="en-US"/>
          </a:p>
        </p:txBody>
      </p:sp>
    </p:spTree>
    <p:extLst>
      <p:ext uri="{BB962C8B-B14F-4D97-AF65-F5344CB8AC3E}">
        <p14:creationId xmlns:p14="http://schemas.microsoft.com/office/powerpoint/2010/main" val="18726977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B8247-9C39-4079-9813-F603804A0AD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29D4C3-B3FB-49C0-BA1D-173121657E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A81FC0-C996-46DC-B379-30BEA282AC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BA9328-E335-4F33-A760-43105EC3C3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AF718D-0B55-4FFF-9109-C9DB648A60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023A1F8-5015-4C44-AEBB-67D644D5C652}"/>
              </a:ext>
            </a:extLst>
          </p:cNvPr>
          <p:cNvSpPr>
            <a:spLocks noGrp="1"/>
          </p:cNvSpPr>
          <p:nvPr>
            <p:ph type="dt" sz="half" idx="10"/>
          </p:nvPr>
        </p:nvSpPr>
        <p:spPr/>
        <p:txBody>
          <a:bodyPr/>
          <a:lstStyle/>
          <a:p>
            <a:fld id="{7E9FDA6D-0832-4AB5-B752-59129E9A845D}" type="datetimeFigureOut">
              <a:rPr lang="en-US" smtClean="0"/>
              <a:t>01-Feb-21</a:t>
            </a:fld>
            <a:endParaRPr lang="en-US"/>
          </a:p>
        </p:txBody>
      </p:sp>
      <p:sp>
        <p:nvSpPr>
          <p:cNvPr id="8" name="Footer Placeholder 7">
            <a:extLst>
              <a:ext uri="{FF2B5EF4-FFF2-40B4-BE49-F238E27FC236}">
                <a16:creationId xmlns:a16="http://schemas.microsoft.com/office/drawing/2014/main" id="{8B8123F9-8116-4B00-8254-149CF2B9AF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5526D77-0E50-4DCC-9E08-E625D9BB45C6}"/>
              </a:ext>
            </a:extLst>
          </p:cNvPr>
          <p:cNvSpPr>
            <a:spLocks noGrp="1"/>
          </p:cNvSpPr>
          <p:nvPr>
            <p:ph type="sldNum" sz="quarter" idx="12"/>
          </p:nvPr>
        </p:nvSpPr>
        <p:spPr/>
        <p:txBody>
          <a:bodyPr/>
          <a:lstStyle/>
          <a:p>
            <a:fld id="{F1D3B355-6754-42DC-8BFA-015BA7B461A5}" type="slidenum">
              <a:rPr lang="en-US" smtClean="0"/>
              <a:t>‹#›</a:t>
            </a:fld>
            <a:endParaRPr lang="en-US"/>
          </a:p>
        </p:txBody>
      </p:sp>
    </p:spTree>
    <p:extLst>
      <p:ext uri="{BB962C8B-B14F-4D97-AF65-F5344CB8AC3E}">
        <p14:creationId xmlns:p14="http://schemas.microsoft.com/office/powerpoint/2010/main" val="8201361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2C24F-B711-4B87-BC5D-A59751E5674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871E57B-DD78-47BD-9356-E8FFE96D7719}"/>
              </a:ext>
            </a:extLst>
          </p:cNvPr>
          <p:cNvSpPr>
            <a:spLocks noGrp="1"/>
          </p:cNvSpPr>
          <p:nvPr>
            <p:ph type="dt" sz="half" idx="10"/>
          </p:nvPr>
        </p:nvSpPr>
        <p:spPr/>
        <p:txBody>
          <a:bodyPr/>
          <a:lstStyle/>
          <a:p>
            <a:fld id="{7E9FDA6D-0832-4AB5-B752-59129E9A845D}" type="datetimeFigureOut">
              <a:rPr lang="en-US" smtClean="0"/>
              <a:t>01-Feb-21</a:t>
            </a:fld>
            <a:endParaRPr lang="en-US"/>
          </a:p>
        </p:txBody>
      </p:sp>
      <p:sp>
        <p:nvSpPr>
          <p:cNvPr id="4" name="Footer Placeholder 3">
            <a:extLst>
              <a:ext uri="{FF2B5EF4-FFF2-40B4-BE49-F238E27FC236}">
                <a16:creationId xmlns:a16="http://schemas.microsoft.com/office/drawing/2014/main" id="{135693E0-5C89-43E1-A0F7-42774C8B78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1F13F21-A1A4-43B2-8096-803A29331476}"/>
              </a:ext>
            </a:extLst>
          </p:cNvPr>
          <p:cNvSpPr>
            <a:spLocks noGrp="1"/>
          </p:cNvSpPr>
          <p:nvPr>
            <p:ph type="sldNum" sz="quarter" idx="12"/>
          </p:nvPr>
        </p:nvSpPr>
        <p:spPr/>
        <p:txBody>
          <a:bodyPr/>
          <a:lstStyle/>
          <a:p>
            <a:fld id="{F1D3B355-6754-42DC-8BFA-015BA7B461A5}" type="slidenum">
              <a:rPr lang="en-US" smtClean="0"/>
              <a:t>‹#›</a:t>
            </a:fld>
            <a:endParaRPr lang="en-US"/>
          </a:p>
        </p:txBody>
      </p:sp>
    </p:spTree>
    <p:extLst>
      <p:ext uri="{BB962C8B-B14F-4D97-AF65-F5344CB8AC3E}">
        <p14:creationId xmlns:p14="http://schemas.microsoft.com/office/powerpoint/2010/main" val="2692876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FB44F5-E2FD-461A-9042-4C4CF1F0695E}"/>
              </a:ext>
            </a:extLst>
          </p:cNvPr>
          <p:cNvSpPr>
            <a:spLocks noGrp="1"/>
          </p:cNvSpPr>
          <p:nvPr>
            <p:ph type="dt" sz="half" idx="10"/>
          </p:nvPr>
        </p:nvSpPr>
        <p:spPr/>
        <p:txBody>
          <a:bodyPr/>
          <a:lstStyle/>
          <a:p>
            <a:fld id="{7E9FDA6D-0832-4AB5-B752-59129E9A845D}" type="datetimeFigureOut">
              <a:rPr lang="en-US" smtClean="0"/>
              <a:pPr/>
              <a:t>01-Feb-21</a:t>
            </a:fld>
            <a:r>
              <a:rPr lang="en-US" dirty="0" err="1"/>
              <a:t>hgjhgjjhgjhgjhgjhg</a:t>
            </a:r>
            <a:endParaRPr lang="en-US" dirty="0"/>
          </a:p>
        </p:txBody>
      </p:sp>
      <p:sp>
        <p:nvSpPr>
          <p:cNvPr id="3" name="Footer Placeholder 2">
            <a:extLst>
              <a:ext uri="{FF2B5EF4-FFF2-40B4-BE49-F238E27FC236}">
                <a16:creationId xmlns:a16="http://schemas.microsoft.com/office/drawing/2014/main" id="{34FD9C28-DC55-4FF8-A00C-B74E69E4C066}"/>
              </a:ext>
            </a:extLst>
          </p:cNvPr>
          <p:cNvSpPr>
            <a:spLocks noGrp="1"/>
          </p:cNvSpPr>
          <p:nvPr>
            <p:ph type="ftr" sz="quarter" idx="11"/>
          </p:nvPr>
        </p:nvSpPr>
        <p:spPr/>
        <p:txBody>
          <a:bodyPr/>
          <a:lstStyle/>
          <a:p>
            <a:r>
              <a:rPr lang="en-US" dirty="0" err="1"/>
              <a:t>jhgjjghjgjhgjhgjhgjh</a:t>
            </a:r>
            <a:endParaRPr lang="en-US" dirty="0"/>
          </a:p>
        </p:txBody>
      </p:sp>
      <p:sp>
        <p:nvSpPr>
          <p:cNvPr id="4" name="Slide Number Placeholder 3">
            <a:extLst>
              <a:ext uri="{FF2B5EF4-FFF2-40B4-BE49-F238E27FC236}">
                <a16:creationId xmlns:a16="http://schemas.microsoft.com/office/drawing/2014/main" id="{580661CB-1E8B-418F-AAA4-689F99E8AA8C}"/>
              </a:ext>
            </a:extLst>
          </p:cNvPr>
          <p:cNvSpPr>
            <a:spLocks noGrp="1"/>
          </p:cNvSpPr>
          <p:nvPr>
            <p:ph type="sldNum" sz="quarter" idx="12"/>
          </p:nvPr>
        </p:nvSpPr>
        <p:spPr/>
        <p:txBody>
          <a:bodyPr/>
          <a:lstStyle/>
          <a:p>
            <a:fld id="{F1D3B355-6754-42DC-8BFA-015BA7B461A5}" type="slidenum">
              <a:rPr lang="en-US" smtClean="0"/>
              <a:t>‹#›</a:t>
            </a:fld>
            <a:endParaRPr lang="en-US"/>
          </a:p>
        </p:txBody>
      </p:sp>
    </p:spTree>
    <p:extLst>
      <p:ext uri="{BB962C8B-B14F-4D97-AF65-F5344CB8AC3E}">
        <p14:creationId xmlns:p14="http://schemas.microsoft.com/office/powerpoint/2010/main" val="4721690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0FD31-661F-4539-9F10-4715643F8A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E6995E-C98D-480A-8429-243B3860F3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A112E8-536E-44CD-A6A8-025229E7B6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BB3F86-E1FF-4754-999A-2FF4C2E49D99}"/>
              </a:ext>
            </a:extLst>
          </p:cNvPr>
          <p:cNvSpPr>
            <a:spLocks noGrp="1"/>
          </p:cNvSpPr>
          <p:nvPr>
            <p:ph type="dt" sz="half" idx="10"/>
          </p:nvPr>
        </p:nvSpPr>
        <p:spPr/>
        <p:txBody>
          <a:bodyPr/>
          <a:lstStyle/>
          <a:p>
            <a:fld id="{7E9FDA6D-0832-4AB5-B752-59129E9A845D}" type="datetimeFigureOut">
              <a:rPr lang="en-US" smtClean="0"/>
              <a:t>01-Feb-21</a:t>
            </a:fld>
            <a:endParaRPr lang="en-US"/>
          </a:p>
        </p:txBody>
      </p:sp>
      <p:sp>
        <p:nvSpPr>
          <p:cNvPr id="6" name="Footer Placeholder 5">
            <a:extLst>
              <a:ext uri="{FF2B5EF4-FFF2-40B4-BE49-F238E27FC236}">
                <a16:creationId xmlns:a16="http://schemas.microsoft.com/office/drawing/2014/main" id="{2C22514E-61E0-4BF8-A8C1-51E2F5A55C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985649-2231-4FEF-800A-8BE6DA4D7522}"/>
              </a:ext>
            </a:extLst>
          </p:cNvPr>
          <p:cNvSpPr>
            <a:spLocks noGrp="1"/>
          </p:cNvSpPr>
          <p:nvPr>
            <p:ph type="sldNum" sz="quarter" idx="12"/>
          </p:nvPr>
        </p:nvSpPr>
        <p:spPr/>
        <p:txBody>
          <a:bodyPr/>
          <a:lstStyle/>
          <a:p>
            <a:fld id="{F1D3B355-6754-42DC-8BFA-015BA7B461A5}" type="slidenum">
              <a:rPr lang="en-US" smtClean="0"/>
              <a:t>‹#›</a:t>
            </a:fld>
            <a:endParaRPr lang="en-US"/>
          </a:p>
        </p:txBody>
      </p:sp>
    </p:spTree>
    <p:extLst>
      <p:ext uri="{BB962C8B-B14F-4D97-AF65-F5344CB8AC3E}">
        <p14:creationId xmlns:p14="http://schemas.microsoft.com/office/powerpoint/2010/main" val="2851233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F11C-F47F-4438-B8E3-36FCED3835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A0C8EAE-104D-4AD6-BCC6-8908C34A3F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F5FFAE4-9D50-48A5-A336-E898A1B30C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8904DA-B8A0-4EC9-BA70-1FBCB292BA7F}"/>
              </a:ext>
            </a:extLst>
          </p:cNvPr>
          <p:cNvSpPr>
            <a:spLocks noGrp="1"/>
          </p:cNvSpPr>
          <p:nvPr>
            <p:ph type="dt" sz="half" idx="10"/>
          </p:nvPr>
        </p:nvSpPr>
        <p:spPr/>
        <p:txBody>
          <a:bodyPr/>
          <a:lstStyle/>
          <a:p>
            <a:fld id="{7E9FDA6D-0832-4AB5-B752-59129E9A845D}" type="datetimeFigureOut">
              <a:rPr lang="en-US" smtClean="0"/>
              <a:t>01-Feb-21</a:t>
            </a:fld>
            <a:endParaRPr lang="en-US"/>
          </a:p>
        </p:txBody>
      </p:sp>
      <p:sp>
        <p:nvSpPr>
          <p:cNvPr id="6" name="Footer Placeholder 5">
            <a:extLst>
              <a:ext uri="{FF2B5EF4-FFF2-40B4-BE49-F238E27FC236}">
                <a16:creationId xmlns:a16="http://schemas.microsoft.com/office/drawing/2014/main" id="{13A41D6A-D6E6-4678-9CFA-504E1BF138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5026F2-4642-49EB-AC2F-DBDDFB03F81A}"/>
              </a:ext>
            </a:extLst>
          </p:cNvPr>
          <p:cNvSpPr>
            <a:spLocks noGrp="1"/>
          </p:cNvSpPr>
          <p:nvPr>
            <p:ph type="sldNum" sz="quarter" idx="12"/>
          </p:nvPr>
        </p:nvSpPr>
        <p:spPr/>
        <p:txBody>
          <a:bodyPr/>
          <a:lstStyle/>
          <a:p>
            <a:fld id="{F1D3B355-6754-42DC-8BFA-015BA7B461A5}" type="slidenum">
              <a:rPr lang="en-US" smtClean="0"/>
              <a:t>‹#›</a:t>
            </a:fld>
            <a:endParaRPr lang="en-US"/>
          </a:p>
        </p:txBody>
      </p:sp>
    </p:spTree>
    <p:extLst>
      <p:ext uri="{BB962C8B-B14F-4D97-AF65-F5344CB8AC3E}">
        <p14:creationId xmlns:p14="http://schemas.microsoft.com/office/powerpoint/2010/main" val="3782989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40A486-8EBD-42B0-979A-90208B86C4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1A97E8-50C8-44D7-80A4-F2724A813E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4DBF1D-4588-4294-93E7-5EC8283218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9FDA6D-0832-4AB5-B752-59129E9A845D}" type="datetimeFigureOut">
              <a:rPr lang="en-US" smtClean="0"/>
              <a:t>01-Feb-21</a:t>
            </a:fld>
            <a:endParaRPr lang="en-US"/>
          </a:p>
        </p:txBody>
      </p:sp>
      <p:sp>
        <p:nvSpPr>
          <p:cNvPr id="5" name="Footer Placeholder 4">
            <a:extLst>
              <a:ext uri="{FF2B5EF4-FFF2-40B4-BE49-F238E27FC236}">
                <a16:creationId xmlns:a16="http://schemas.microsoft.com/office/drawing/2014/main" id="{1A539A37-8CDD-4865-9ED0-AAE0C8D59C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INSAID – ML Advanced Project</a:t>
            </a:r>
          </a:p>
        </p:txBody>
      </p:sp>
      <p:sp>
        <p:nvSpPr>
          <p:cNvPr id="6" name="Slide Number Placeholder 5">
            <a:extLst>
              <a:ext uri="{FF2B5EF4-FFF2-40B4-BE49-F238E27FC236}">
                <a16:creationId xmlns:a16="http://schemas.microsoft.com/office/drawing/2014/main" id="{13B0169F-7989-4DBD-8A81-5A90BED221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D3B355-6754-42DC-8BFA-015BA7B461A5}" type="slidenum">
              <a:rPr lang="en-US" smtClean="0"/>
              <a:t>‹#›</a:t>
            </a:fld>
            <a:endParaRPr lang="en-US"/>
          </a:p>
        </p:txBody>
      </p:sp>
    </p:spTree>
    <p:extLst>
      <p:ext uri="{BB962C8B-B14F-4D97-AF65-F5344CB8AC3E}">
        <p14:creationId xmlns:p14="http://schemas.microsoft.com/office/powerpoint/2010/main" val="5480767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5.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sitting, photo, dark, person&#10;&#10;Description automatically generated">
            <a:extLst>
              <a:ext uri="{FF2B5EF4-FFF2-40B4-BE49-F238E27FC236}">
                <a16:creationId xmlns:a16="http://schemas.microsoft.com/office/drawing/2014/main" id="{E66B7202-FACA-435B-A386-D2FA081765A5}"/>
              </a:ext>
            </a:extLst>
          </p:cNvPr>
          <p:cNvPicPr>
            <a:picLocks noChangeAspect="1"/>
          </p:cNvPicPr>
          <p:nvPr/>
        </p:nvPicPr>
        <p:blipFill rotWithShape="1">
          <a:blip r:embed="rId4">
            <a:extLst>
              <a:ext uri="{28A0092B-C50C-407E-A947-70E740481C1C}">
                <a14:useLocalDpi xmlns:a14="http://schemas.microsoft.com/office/drawing/2010/main" val="0"/>
              </a:ext>
            </a:extLst>
          </a:blip>
          <a:srcRect l="5072" r="26927" b="-2"/>
          <a:stretch/>
        </p:blipFill>
        <p:spPr>
          <a:xfrm>
            <a:off x="3793813" y="744344"/>
            <a:ext cx="4627646" cy="4627648"/>
          </a:xfrm>
          <a:custGeom>
            <a:avLst/>
            <a:gdLst/>
            <a:ahLst/>
            <a:cxnLst/>
            <a:rect l="l" t="t" r="r" b="b"/>
            <a:pathLst>
              <a:path w="4627646" h="4627648">
                <a:moveTo>
                  <a:pt x="2313823" y="0"/>
                </a:moveTo>
                <a:cubicBezTo>
                  <a:pt x="3591712" y="0"/>
                  <a:pt x="4627646" y="1035934"/>
                  <a:pt x="4627646" y="2313824"/>
                </a:cubicBezTo>
                <a:cubicBezTo>
                  <a:pt x="4627646" y="3591714"/>
                  <a:pt x="3591712" y="4627648"/>
                  <a:pt x="2313823" y="4627648"/>
                </a:cubicBezTo>
                <a:cubicBezTo>
                  <a:pt x="1035934" y="4627648"/>
                  <a:pt x="0" y="3591714"/>
                  <a:pt x="0" y="2313824"/>
                </a:cubicBezTo>
                <a:cubicBezTo>
                  <a:pt x="0" y="1035934"/>
                  <a:pt x="1035934" y="0"/>
                  <a:pt x="2313823" y="0"/>
                </a:cubicBezTo>
                <a:close/>
              </a:path>
            </a:pathLst>
          </a:custGeom>
        </p:spPr>
      </p:pic>
      <p:pic>
        <p:nvPicPr>
          <p:cNvPr id="12" name="Picture 11">
            <a:extLst>
              <a:ext uri="{FF2B5EF4-FFF2-40B4-BE49-F238E27FC236}">
                <a16:creationId xmlns:a16="http://schemas.microsoft.com/office/drawing/2014/main" id="{8677CEB2-998E-4BBF-9A29-3890ACAA0C9B}"/>
              </a:ext>
            </a:extLst>
          </p:cNvPr>
          <p:cNvPicPr>
            <a:picLocks noChangeAspect="1"/>
          </p:cNvPicPr>
          <p:nvPr/>
        </p:nvPicPr>
        <p:blipFill rotWithShape="1">
          <a:blip r:embed="rId5"/>
          <a:srcRect l="6405" r="11277" b="-2"/>
          <a:stretch/>
        </p:blipFill>
        <p:spPr>
          <a:xfrm>
            <a:off x="1319706" y="1757695"/>
            <a:ext cx="2590737" cy="2926956"/>
          </a:xfrm>
          <a:custGeom>
            <a:avLst/>
            <a:gdLst/>
            <a:ahLst/>
            <a:cxnLst/>
            <a:rect l="l" t="t" r="r" b="b"/>
            <a:pathLst>
              <a:path w="2590737" h="2926956">
                <a:moveTo>
                  <a:pt x="1463478" y="0"/>
                </a:moveTo>
                <a:cubicBezTo>
                  <a:pt x="1867606" y="0"/>
                  <a:pt x="2233476" y="163805"/>
                  <a:pt x="2498313" y="428643"/>
                </a:cubicBezTo>
                <a:lnTo>
                  <a:pt x="2501029" y="431631"/>
                </a:lnTo>
                <a:lnTo>
                  <a:pt x="2445696" y="582811"/>
                </a:lnTo>
                <a:cubicBezTo>
                  <a:pt x="2374039" y="813196"/>
                  <a:pt x="2335437" y="1058145"/>
                  <a:pt x="2335437" y="1312109"/>
                </a:cubicBezTo>
                <a:cubicBezTo>
                  <a:pt x="2335437" y="1650728"/>
                  <a:pt x="2404063" y="1973319"/>
                  <a:pt x="2528166" y="2266732"/>
                </a:cubicBezTo>
                <a:lnTo>
                  <a:pt x="2590737" y="2396622"/>
                </a:lnTo>
                <a:lnTo>
                  <a:pt x="2498313" y="2498313"/>
                </a:lnTo>
                <a:cubicBezTo>
                  <a:pt x="2233476" y="2763151"/>
                  <a:pt x="1867606" y="2926956"/>
                  <a:pt x="1463478" y="2926956"/>
                </a:cubicBezTo>
                <a:cubicBezTo>
                  <a:pt x="655221" y="2926956"/>
                  <a:pt x="0" y="2271735"/>
                  <a:pt x="0" y="1463478"/>
                </a:cubicBezTo>
                <a:cubicBezTo>
                  <a:pt x="0" y="655221"/>
                  <a:pt x="655221" y="0"/>
                  <a:pt x="1463478" y="0"/>
                </a:cubicBezTo>
                <a:close/>
              </a:path>
            </a:pathLst>
          </a:custGeom>
        </p:spPr>
      </p:pic>
      <p:pic>
        <p:nvPicPr>
          <p:cNvPr id="8" name="Picture 7">
            <a:extLst>
              <a:ext uri="{FF2B5EF4-FFF2-40B4-BE49-F238E27FC236}">
                <a16:creationId xmlns:a16="http://schemas.microsoft.com/office/drawing/2014/main" id="{0DFD9208-55C4-481D-AD85-05D7A6E34B31}"/>
              </a:ext>
            </a:extLst>
          </p:cNvPr>
          <p:cNvPicPr>
            <a:picLocks noChangeAspect="1"/>
          </p:cNvPicPr>
          <p:nvPr/>
        </p:nvPicPr>
        <p:blipFill rotWithShape="1">
          <a:blip r:embed="rId6"/>
          <a:srcRect l="23376" r="16736" b="1"/>
          <a:stretch/>
        </p:blipFill>
        <p:spPr>
          <a:xfrm>
            <a:off x="8297994" y="1757695"/>
            <a:ext cx="2577829" cy="2926956"/>
          </a:xfrm>
          <a:custGeom>
            <a:avLst/>
            <a:gdLst/>
            <a:ahLst/>
            <a:cxnLst/>
            <a:rect l="l" t="t" r="r" b="b"/>
            <a:pathLst>
              <a:path w="2577829" h="2926956">
                <a:moveTo>
                  <a:pt x="1114351" y="0"/>
                </a:moveTo>
                <a:cubicBezTo>
                  <a:pt x="1922608" y="0"/>
                  <a:pt x="2577829" y="655221"/>
                  <a:pt x="2577829" y="1463478"/>
                </a:cubicBezTo>
                <a:cubicBezTo>
                  <a:pt x="2577829" y="2271735"/>
                  <a:pt x="1922608" y="2926956"/>
                  <a:pt x="1114351" y="2926956"/>
                </a:cubicBezTo>
                <a:cubicBezTo>
                  <a:pt x="710223" y="2926956"/>
                  <a:pt x="344353" y="2763151"/>
                  <a:pt x="79516" y="2498313"/>
                </a:cubicBezTo>
                <a:lnTo>
                  <a:pt x="0" y="2410824"/>
                </a:lnTo>
                <a:lnTo>
                  <a:pt x="69413" y="2266732"/>
                </a:lnTo>
                <a:cubicBezTo>
                  <a:pt x="193516" y="1973319"/>
                  <a:pt x="262142" y="1650728"/>
                  <a:pt x="262142" y="1312109"/>
                </a:cubicBezTo>
                <a:cubicBezTo>
                  <a:pt x="262142" y="1058145"/>
                  <a:pt x="223540" y="813196"/>
                  <a:pt x="151883" y="582811"/>
                </a:cubicBezTo>
                <a:lnTo>
                  <a:pt x="91478" y="417771"/>
                </a:lnTo>
                <a:lnTo>
                  <a:pt x="183443" y="334187"/>
                </a:lnTo>
                <a:cubicBezTo>
                  <a:pt x="436418" y="125413"/>
                  <a:pt x="760739" y="0"/>
                  <a:pt x="1114351" y="0"/>
                </a:cubicBezTo>
                <a:close/>
              </a:path>
            </a:pathLst>
          </a:custGeom>
        </p:spPr>
      </p:pic>
      <p:pic>
        <p:nvPicPr>
          <p:cNvPr id="44" name="Picture 2">
            <a:extLst>
              <a:ext uri="{FF2B5EF4-FFF2-40B4-BE49-F238E27FC236}">
                <a16:creationId xmlns:a16="http://schemas.microsoft.com/office/drawing/2014/main" id="{DB4315A1-3632-418B-B857-4BFAEFF0D65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14" r="2036" b="2"/>
          <a:stretch/>
        </p:blipFill>
        <p:spPr bwMode="auto">
          <a:xfrm>
            <a:off x="7507441" y="4721834"/>
            <a:ext cx="4437281" cy="1987658"/>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1B0380F3-0724-4532-A209-E1BD5E49DC0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390244585"/>
      </p:ext>
    </p:extLst>
  </p:cSld>
  <p:clrMapOvr>
    <a:masterClrMapping/>
  </p:clrMapOvr>
  <mc:AlternateContent xmlns:mc="http://schemas.openxmlformats.org/markup-compatibility/2006">
    <mc:Choice xmlns:p14="http://schemas.microsoft.com/office/powerpoint/2010/main" Requires="p14">
      <p:transition spd="slow" p14:dur="2000" advTm="21555"/>
    </mc:Choice>
    <mc:Fallback>
      <p:transition spd="slow" advTm="215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17">
            <a:extLst>
              <a:ext uri="{FF2B5EF4-FFF2-40B4-BE49-F238E27FC236}">
                <a16:creationId xmlns:a16="http://schemas.microsoft.com/office/drawing/2014/main" id="{0C777BBD-C42C-46C6-8D2D-BD2F9613D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sitting, photo, dark, person&#10;&#10;Description automatically generated">
            <a:extLst>
              <a:ext uri="{FF2B5EF4-FFF2-40B4-BE49-F238E27FC236}">
                <a16:creationId xmlns:a16="http://schemas.microsoft.com/office/drawing/2014/main" id="{E66B7202-FACA-435B-A386-D2FA081765A5}"/>
              </a:ext>
            </a:extLst>
          </p:cNvPr>
          <p:cNvPicPr>
            <a:picLocks noChangeAspect="1"/>
          </p:cNvPicPr>
          <p:nvPr/>
        </p:nvPicPr>
        <p:blipFill rotWithShape="1">
          <a:blip r:embed="rId4">
            <a:extLst>
              <a:ext uri="{28A0092B-C50C-407E-A947-70E740481C1C}">
                <a14:useLocalDpi xmlns:a14="http://schemas.microsoft.com/office/drawing/2010/main" val="0"/>
              </a:ext>
            </a:extLst>
          </a:blip>
          <a:srcRect b="17280"/>
          <a:stretch/>
        </p:blipFill>
        <p:spPr>
          <a:xfrm>
            <a:off x="20" y="10"/>
            <a:ext cx="12191980" cy="6857990"/>
          </a:xfrm>
          <a:prstGeom prst="rect">
            <a:avLst/>
          </a:prstGeom>
        </p:spPr>
      </p:pic>
      <p:sp>
        <p:nvSpPr>
          <p:cNvPr id="20" name="Graphic 1">
            <a:extLst>
              <a:ext uri="{FF2B5EF4-FFF2-40B4-BE49-F238E27FC236}">
                <a16:creationId xmlns:a16="http://schemas.microsoft.com/office/drawing/2014/main" id="{721F817A-BF7E-440D-B296-66D86EDB06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bg1">
              <a:alpha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8" name="Rectangle 7">
            <a:extLst>
              <a:ext uri="{FF2B5EF4-FFF2-40B4-BE49-F238E27FC236}">
                <a16:creationId xmlns:a16="http://schemas.microsoft.com/office/drawing/2014/main" id="{58CDA913-ACF0-4981-809A-D9ABBF33C237}"/>
              </a:ext>
            </a:extLst>
          </p:cNvPr>
          <p:cNvSpPr/>
          <p:nvPr/>
        </p:nvSpPr>
        <p:spPr>
          <a:xfrm>
            <a:off x="3204376" y="1720079"/>
            <a:ext cx="5861106" cy="140607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dirty="0">
                <a:latin typeface="STXingkai" panose="02010800040101010101" pitchFamily="2" charset="-122"/>
                <a:ea typeface="STXingkai" panose="02010800040101010101" pitchFamily="2" charset="-122"/>
                <a:cs typeface="+mj-cs"/>
              </a:rPr>
              <a:t>Problem Statement</a:t>
            </a:r>
          </a:p>
        </p:txBody>
      </p:sp>
      <p:sp>
        <p:nvSpPr>
          <p:cNvPr id="7" name="TextBox 6">
            <a:extLst>
              <a:ext uri="{FF2B5EF4-FFF2-40B4-BE49-F238E27FC236}">
                <a16:creationId xmlns:a16="http://schemas.microsoft.com/office/drawing/2014/main" id="{492C0E23-3481-4752-8EB1-669D6F10E400}"/>
              </a:ext>
            </a:extLst>
          </p:cNvPr>
          <p:cNvSpPr txBox="1"/>
          <p:nvPr/>
        </p:nvSpPr>
        <p:spPr>
          <a:xfrm>
            <a:off x="3204374" y="3315553"/>
            <a:ext cx="5861107" cy="1868697"/>
          </a:xfrm>
          <a:prstGeom prst="rect">
            <a:avLst/>
          </a:prstGeom>
        </p:spPr>
        <p:txBody>
          <a:bodyPr vert="horz" lIns="91440" tIns="45720" rIns="91440" bIns="45720" rtlCol="0">
            <a:normAutofit lnSpcReduction="10000"/>
          </a:bodyPr>
          <a:lstStyle/>
          <a:p>
            <a:pPr>
              <a:lnSpc>
                <a:spcPct val="90000"/>
              </a:lnSpc>
              <a:spcAft>
                <a:spcPts val="600"/>
              </a:spcAft>
            </a:pPr>
            <a:r>
              <a:rPr lang="en-US" sz="1400" b="1" i="0" dirty="0">
                <a:effectLst/>
              </a:rPr>
              <a:t>Our world is occupied by spiritual creatures some are good some are bad, and some are very bad. We must know who we have around us. We thought of using machine learning algorithms to train our models based on characteristics of creatures based on past data we have and then become ready to predict the forthcoming creatures. What Say! </a:t>
            </a:r>
          </a:p>
          <a:p>
            <a:pPr>
              <a:lnSpc>
                <a:spcPct val="90000"/>
              </a:lnSpc>
              <a:spcAft>
                <a:spcPts val="600"/>
              </a:spcAft>
            </a:pPr>
            <a:r>
              <a:rPr lang="en-US" sz="1400" b="1" i="0" dirty="0">
                <a:effectLst/>
              </a:rPr>
              <a:t>Most important thing here, as we know we have three classes of creatures. </a:t>
            </a:r>
            <a:r>
              <a:rPr lang="en-US" sz="1400" b="1" dirty="0"/>
              <a:t>W</a:t>
            </a:r>
            <a:r>
              <a:rPr lang="en-US" sz="1400" b="1" i="0" dirty="0">
                <a:effectLst/>
              </a:rPr>
              <a:t>e must check our predictions accuracy in terms of precision and accuracy  all the time. We can't have False Positive or False Negative because in both cases we will end up in scare of our lives!</a:t>
            </a:r>
            <a:endParaRPr lang="en-US" sz="1400" b="1" dirty="0"/>
          </a:p>
        </p:txBody>
      </p:sp>
      <p:pic>
        <p:nvPicPr>
          <p:cNvPr id="2" name="Audio 1">
            <a:hlinkClick r:id="" action="ppaction://media"/>
            <a:extLst>
              <a:ext uri="{FF2B5EF4-FFF2-40B4-BE49-F238E27FC236}">
                <a16:creationId xmlns:a16="http://schemas.microsoft.com/office/drawing/2014/main" id="{7EE403CE-2C41-4553-9DCA-79EA98DC0AB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167599895"/>
      </p:ext>
    </p:extLst>
  </p:cSld>
  <p:clrMapOvr>
    <a:masterClrMapping/>
  </p:clrMapOvr>
  <mc:AlternateContent xmlns:mc="http://schemas.openxmlformats.org/markup-compatibility/2006">
    <mc:Choice xmlns:p14="http://schemas.microsoft.com/office/powerpoint/2010/main" Requires="p14">
      <p:transition spd="slow" p14:dur="2000" advTm="56042"/>
    </mc:Choice>
    <mc:Fallback>
      <p:transition spd="slow" advTm="560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9F9EECA2-C756-493D-AE5E-90C0BE756E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1D461E4-04F2-4AFB-A50B-4207E4253775}"/>
              </a:ext>
            </a:extLst>
          </p:cNvPr>
          <p:cNvSpPr/>
          <p:nvPr/>
        </p:nvSpPr>
        <p:spPr>
          <a:xfrm>
            <a:off x="426002" y="551793"/>
            <a:ext cx="5849193" cy="2467737"/>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kern="1200">
                <a:solidFill>
                  <a:schemeClr val="tx1"/>
                </a:solidFill>
                <a:latin typeface="+mj-lt"/>
                <a:ea typeface="+mj-ea"/>
                <a:cs typeface="+mj-cs"/>
              </a:rPr>
              <a:t>Our Dataset</a:t>
            </a:r>
          </a:p>
        </p:txBody>
      </p:sp>
      <p:pic>
        <p:nvPicPr>
          <p:cNvPr id="6" name="Picture 5" descr="A picture containing sitting, photo, dark, person&#10;&#10;Description automatically generated">
            <a:extLst>
              <a:ext uri="{FF2B5EF4-FFF2-40B4-BE49-F238E27FC236}">
                <a16:creationId xmlns:a16="http://schemas.microsoft.com/office/drawing/2014/main" id="{E66B7202-FACA-435B-A386-D2FA081765A5}"/>
              </a:ext>
            </a:extLst>
          </p:cNvPr>
          <p:cNvPicPr>
            <a:picLocks noChangeAspect="1"/>
          </p:cNvPicPr>
          <p:nvPr/>
        </p:nvPicPr>
        <p:blipFill rotWithShape="1">
          <a:blip r:embed="rId4">
            <a:extLst>
              <a:ext uri="{28A0092B-C50C-407E-A947-70E740481C1C}">
                <a14:useLocalDpi xmlns:a14="http://schemas.microsoft.com/office/drawing/2010/main" val="0"/>
              </a:ext>
            </a:extLst>
          </a:blip>
          <a:srcRect r="-1" b="5944"/>
          <a:stretch/>
        </p:blipFill>
        <p:spPr>
          <a:xfrm>
            <a:off x="6795930" y="-3"/>
            <a:ext cx="5396073" cy="3451172"/>
          </a:xfrm>
          <a:prstGeom prst="rect">
            <a:avLst/>
          </a:prstGeom>
        </p:spPr>
      </p:pic>
      <p:pic>
        <p:nvPicPr>
          <p:cNvPr id="9" name="Picture 8">
            <a:extLst>
              <a:ext uri="{FF2B5EF4-FFF2-40B4-BE49-F238E27FC236}">
                <a16:creationId xmlns:a16="http://schemas.microsoft.com/office/drawing/2014/main" id="{6B1523F7-9AC3-4D15-8D0D-5A2424CA0E68}"/>
              </a:ext>
            </a:extLst>
          </p:cNvPr>
          <p:cNvPicPr>
            <a:picLocks noChangeAspect="1"/>
          </p:cNvPicPr>
          <p:nvPr/>
        </p:nvPicPr>
        <p:blipFill rotWithShape="1">
          <a:blip r:embed="rId5"/>
          <a:srcRect t="7901" r="2" b="2"/>
          <a:stretch/>
        </p:blipFill>
        <p:spPr>
          <a:xfrm>
            <a:off x="-2" y="3451173"/>
            <a:ext cx="6818654" cy="3406829"/>
          </a:xfrm>
          <a:prstGeom prst="rect">
            <a:avLst/>
          </a:prstGeom>
        </p:spPr>
      </p:pic>
      <p:sp>
        <p:nvSpPr>
          <p:cNvPr id="43" name="Rectangle 42">
            <a:extLst>
              <a:ext uri="{FF2B5EF4-FFF2-40B4-BE49-F238E27FC236}">
                <a16:creationId xmlns:a16="http://schemas.microsoft.com/office/drawing/2014/main" id="{24726E46-0A95-4CE6-80B3-2C7406BD5A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7846589-3EED-4DB2-A497-C9938D7B2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419907"/>
            <a:ext cx="12192001"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Audio 1">
            <a:hlinkClick r:id="" action="ppaction://media"/>
            <a:extLst>
              <a:ext uri="{FF2B5EF4-FFF2-40B4-BE49-F238E27FC236}">
                <a16:creationId xmlns:a16="http://schemas.microsoft.com/office/drawing/2014/main" id="{D276407A-8252-46E0-B7EE-E91C482A171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796948381"/>
      </p:ext>
    </p:extLst>
  </p:cSld>
  <p:clrMapOvr>
    <a:masterClrMapping/>
  </p:clrMapOvr>
  <mc:AlternateContent xmlns:mc="http://schemas.openxmlformats.org/markup-compatibility/2006">
    <mc:Choice xmlns:p14="http://schemas.microsoft.com/office/powerpoint/2010/main" Requires="p14">
      <p:transition spd="slow" p14:dur="2000" advTm="63660"/>
    </mc:Choice>
    <mc:Fallback>
      <p:transition spd="slow" advTm="636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25438">
              <a:srgbClr val="BFBFBF"/>
            </a:gs>
            <a:gs pos="82396">
              <a:srgbClr val="7A7A7A"/>
            </a:gs>
            <a:gs pos="0">
              <a:schemeClr val="accent3">
                <a:lumMod val="40000"/>
                <a:lumOff val="60000"/>
              </a:schemeClr>
            </a:gs>
            <a:gs pos="46000">
              <a:schemeClr val="accent3">
                <a:lumMod val="95000"/>
                <a:lumOff val="5000"/>
              </a:schemeClr>
            </a:gs>
            <a:gs pos="100000">
              <a:schemeClr val="accent3">
                <a:lumMod val="60000"/>
              </a:schemeClr>
            </a:gs>
          </a:gsLst>
          <a:lin ang="5400000" scaled="1"/>
          <a:tileRect/>
        </a:gra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F5F31AC-51BB-4960-80EC-8D5A791DB145}"/>
              </a:ext>
            </a:extLst>
          </p:cNvPr>
          <p:cNvSpPr/>
          <p:nvPr/>
        </p:nvSpPr>
        <p:spPr>
          <a:xfrm>
            <a:off x="184734" y="60857"/>
            <a:ext cx="10408547" cy="86895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000" kern="1200" dirty="0">
                <a:solidFill>
                  <a:srgbClr val="002060"/>
                </a:solidFill>
                <a:latin typeface="STXingkai" panose="02010800040101010101" pitchFamily="2" charset="-122"/>
                <a:ea typeface="STXingkai" panose="02010800040101010101" pitchFamily="2" charset="-122"/>
                <a:cs typeface="+mj-cs"/>
              </a:rPr>
              <a:t>Key Features and Data Distribution</a:t>
            </a:r>
          </a:p>
        </p:txBody>
      </p:sp>
      <p:pic>
        <p:nvPicPr>
          <p:cNvPr id="2050" name="Picture 2">
            <a:extLst>
              <a:ext uri="{FF2B5EF4-FFF2-40B4-BE49-F238E27FC236}">
                <a16:creationId xmlns:a16="http://schemas.microsoft.com/office/drawing/2014/main" id="{2985BD8C-1961-4122-94B3-2268E81394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695" y="1003854"/>
            <a:ext cx="6911418" cy="5546034"/>
          </a:xfrm>
          <a:prstGeom prst="rect">
            <a:avLst/>
          </a:prstGeom>
          <a:noFill/>
        </p:spPr>
      </p:pic>
      <p:pic>
        <p:nvPicPr>
          <p:cNvPr id="12" name="Picture 11">
            <a:extLst>
              <a:ext uri="{FF2B5EF4-FFF2-40B4-BE49-F238E27FC236}">
                <a16:creationId xmlns:a16="http://schemas.microsoft.com/office/drawing/2014/main" id="{B1915058-568C-4660-B407-64EF141E2CEC}"/>
              </a:ext>
            </a:extLst>
          </p:cNvPr>
          <p:cNvPicPr>
            <a:picLocks noChangeAspect="1"/>
          </p:cNvPicPr>
          <p:nvPr/>
        </p:nvPicPr>
        <p:blipFill>
          <a:blip r:embed="rId5"/>
          <a:stretch>
            <a:fillRect/>
          </a:stretch>
        </p:blipFill>
        <p:spPr>
          <a:xfrm>
            <a:off x="7892885" y="60857"/>
            <a:ext cx="4114381" cy="3518453"/>
          </a:xfrm>
          <a:prstGeom prst="rect">
            <a:avLst/>
          </a:prstGeom>
        </p:spPr>
      </p:pic>
      <p:pic>
        <p:nvPicPr>
          <p:cNvPr id="14" name="Picture 13">
            <a:extLst>
              <a:ext uri="{FF2B5EF4-FFF2-40B4-BE49-F238E27FC236}">
                <a16:creationId xmlns:a16="http://schemas.microsoft.com/office/drawing/2014/main" id="{297D572F-0BE4-431C-920F-3051FE3099D0}"/>
              </a:ext>
            </a:extLst>
          </p:cNvPr>
          <p:cNvPicPr>
            <a:picLocks noChangeAspect="1"/>
          </p:cNvPicPr>
          <p:nvPr/>
        </p:nvPicPr>
        <p:blipFill>
          <a:blip r:embed="rId6"/>
          <a:stretch>
            <a:fillRect/>
          </a:stretch>
        </p:blipFill>
        <p:spPr>
          <a:xfrm>
            <a:off x="8220461" y="3776871"/>
            <a:ext cx="3459227" cy="2850339"/>
          </a:xfrm>
          <a:prstGeom prst="rect">
            <a:avLst/>
          </a:prstGeom>
        </p:spPr>
      </p:pic>
      <p:pic>
        <p:nvPicPr>
          <p:cNvPr id="3" name="Audio 2">
            <a:hlinkClick r:id="" action="ppaction://media"/>
            <a:extLst>
              <a:ext uri="{FF2B5EF4-FFF2-40B4-BE49-F238E27FC236}">
                <a16:creationId xmlns:a16="http://schemas.microsoft.com/office/drawing/2014/main" id="{1AA7668B-DDEA-4327-A9FB-A7C4CAC17F3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357381978"/>
      </p:ext>
    </p:extLst>
  </p:cSld>
  <p:clrMapOvr>
    <a:masterClrMapping/>
  </p:clrMapOvr>
  <mc:AlternateContent xmlns:mc="http://schemas.openxmlformats.org/markup-compatibility/2006">
    <mc:Choice xmlns:p14="http://schemas.microsoft.com/office/powerpoint/2010/main" Requires="p14">
      <p:transition spd="slow" p14:dur="2000" advTm="67532"/>
    </mc:Choice>
    <mc:Fallback>
      <p:transition spd="slow" advTm="675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25438">
              <a:srgbClr val="BFBFBF"/>
            </a:gs>
            <a:gs pos="82396">
              <a:srgbClr val="7A7A7A"/>
            </a:gs>
            <a:gs pos="0">
              <a:schemeClr val="accent3">
                <a:lumMod val="40000"/>
                <a:lumOff val="60000"/>
              </a:schemeClr>
            </a:gs>
            <a:gs pos="46000">
              <a:schemeClr val="accent3">
                <a:lumMod val="95000"/>
                <a:lumOff val="5000"/>
              </a:schemeClr>
            </a:gs>
            <a:gs pos="100000">
              <a:schemeClr val="accent3">
                <a:lumMod val="60000"/>
              </a:schemeClr>
            </a:gs>
          </a:gsLst>
          <a:lin ang="2700000" scaled="1"/>
          <a:tileRect/>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71E043-CE83-4EA9-B056-507AC2697C53}"/>
              </a:ext>
            </a:extLst>
          </p:cNvPr>
          <p:cNvPicPr>
            <a:picLocks noChangeAspect="1"/>
          </p:cNvPicPr>
          <p:nvPr/>
        </p:nvPicPr>
        <p:blipFill>
          <a:blip r:embed="rId4"/>
          <a:stretch>
            <a:fillRect/>
          </a:stretch>
        </p:blipFill>
        <p:spPr>
          <a:xfrm>
            <a:off x="407220" y="929807"/>
            <a:ext cx="5429954" cy="2397718"/>
          </a:xfrm>
          <a:prstGeom prst="rect">
            <a:avLst/>
          </a:prstGeom>
        </p:spPr>
      </p:pic>
      <p:cxnSp>
        <p:nvCxnSpPr>
          <p:cNvPr id="17" name="Straight Connector 13">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AC41A44-AA86-4A1E-8120-7E61ADB5EF8E}"/>
              </a:ext>
            </a:extLst>
          </p:cNvPr>
          <p:cNvPicPr>
            <a:picLocks noChangeAspect="1"/>
          </p:cNvPicPr>
          <p:nvPr/>
        </p:nvPicPr>
        <p:blipFill>
          <a:blip r:embed="rId5"/>
          <a:stretch>
            <a:fillRect/>
          </a:stretch>
        </p:blipFill>
        <p:spPr>
          <a:xfrm>
            <a:off x="407220" y="3530472"/>
            <a:ext cx="5429954" cy="2746859"/>
          </a:xfrm>
          <a:prstGeom prst="rect">
            <a:avLst/>
          </a:prstGeom>
        </p:spPr>
      </p:pic>
      <p:cxnSp>
        <p:nvCxnSpPr>
          <p:cNvPr id="16" name="Straight Connector 15">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2BEAAF01-619D-4271-91BD-1EEE03A5D23F}"/>
              </a:ext>
            </a:extLst>
          </p:cNvPr>
          <p:cNvPicPr>
            <a:picLocks noChangeAspect="1"/>
          </p:cNvPicPr>
          <p:nvPr/>
        </p:nvPicPr>
        <p:blipFill>
          <a:blip r:embed="rId6"/>
          <a:stretch>
            <a:fillRect/>
          </a:stretch>
        </p:blipFill>
        <p:spPr>
          <a:xfrm>
            <a:off x="6336457" y="3567832"/>
            <a:ext cx="4986250" cy="2709504"/>
          </a:xfrm>
          <a:prstGeom prst="rect">
            <a:avLst/>
          </a:prstGeom>
        </p:spPr>
      </p:pic>
      <p:sp>
        <p:nvSpPr>
          <p:cNvPr id="15" name="Rectangle 14">
            <a:extLst>
              <a:ext uri="{FF2B5EF4-FFF2-40B4-BE49-F238E27FC236}">
                <a16:creationId xmlns:a16="http://schemas.microsoft.com/office/drawing/2014/main" id="{542DF43E-0325-4AC2-867C-B485C42333CB}"/>
              </a:ext>
            </a:extLst>
          </p:cNvPr>
          <p:cNvSpPr/>
          <p:nvPr/>
        </p:nvSpPr>
        <p:spPr>
          <a:xfrm>
            <a:off x="6916175" y="673768"/>
            <a:ext cx="4824445" cy="220177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000" kern="1200" dirty="0">
                <a:solidFill>
                  <a:srgbClr val="002060"/>
                </a:solidFill>
                <a:latin typeface="STXingkai" panose="02010800040101010101" pitchFamily="2" charset="-122"/>
                <a:ea typeface="STXingkai" panose="02010800040101010101" pitchFamily="2" charset="-122"/>
                <a:cs typeface="+mj-cs"/>
              </a:rPr>
              <a:t>Features Selection &amp; Anomaly Detection</a:t>
            </a:r>
          </a:p>
        </p:txBody>
      </p:sp>
      <p:pic>
        <p:nvPicPr>
          <p:cNvPr id="4" name="Audio 3">
            <a:hlinkClick r:id="" action="ppaction://media"/>
            <a:extLst>
              <a:ext uri="{FF2B5EF4-FFF2-40B4-BE49-F238E27FC236}">
                <a16:creationId xmlns:a16="http://schemas.microsoft.com/office/drawing/2014/main" id="{2AB97F04-3145-47F2-BB25-464B998328A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016770537"/>
      </p:ext>
    </p:extLst>
  </p:cSld>
  <p:clrMapOvr>
    <a:masterClrMapping/>
  </p:clrMapOvr>
  <mc:AlternateContent xmlns:mc="http://schemas.openxmlformats.org/markup-compatibility/2006">
    <mc:Choice xmlns:p14="http://schemas.microsoft.com/office/powerpoint/2010/main" Requires="p14">
      <p:transition spd="slow" p14:dur="2000" advTm="69587"/>
    </mc:Choice>
    <mc:Fallback>
      <p:transition spd="slow" advTm="695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233" x="0" y="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25438">
              <a:srgbClr val="BFBFBF"/>
            </a:gs>
            <a:gs pos="82396">
              <a:srgbClr val="7A7A7A"/>
            </a:gs>
            <a:gs pos="0">
              <a:schemeClr val="accent3">
                <a:lumMod val="40000"/>
                <a:lumOff val="60000"/>
              </a:schemeClr>
            </a:gs>
            <a:gs pos="46000">
              <a:schemeClr val="accent3">
                <a:lumMod val="95000"/>
                <a:lumOff val="5000"/>
              </a:schemeClr>
            </a:gs>
            <a:gs pos="100000">
              <a:schemeClr val="accent3">
                <a:lumMod val="60000"/>
              </a:schemeClr>
            </a:gs>
          </a:gsLst>
          <a:lin ang="2700000" scaled="1"/>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0E02135-DDA9-42D6-8E4F-D93C58265652}"/>
              </a:ext>
            </a:extLst>
          </p:cNvPr>
          <p:cNvSpPr/>
          <p:nvPr/>
        </p:nvSpPr>
        <p:spPr>
          <a:xfrm>
            <a:off x="184734" y="60857"/>
            <a:ext cx="10408547" cy="86895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000" kern="1200">
                <a:solidFill>
                  <a:srgbClr val="002060"/>
                </a:solidFill>
                <a:latin typeface="STXingkai" panose="02010800040101010101" pitchFamily="2" charset="-122"/>
                <a:ea typeface="STXingkai" panose="02010800040101010101" pitchFamily="2" charset="-122"/>
                <a:cs typeface="+mj-cs"/>
              </a:rPr>
              <a:t>Base Models Train and Test Scores</a:t>
            </a:r>
            <a:endParaRPr lang="en-US" sz="5000" kern="1200" dirty="0">
              <a:solidFill>
                <a:srgbClr val="002060"/>
              </a:solidFill>
              <a:latin typeface="STXingkai" panose="02010800040101010101" pitchFamily="2" charset="-122"/>
              <a:ea typeface="STXingkai" panose="02010800040101010101" pitchFamily="2" charset="-122"/>
              <a:cs typeface="+mj-cs"/>
            </a:endParaRPr>
          </a:p>
        </p:txBody>
      </p:sp>
      <p:pic>
        <p:nvPicPr>
          <p:cNvPr id="4" name="Picture 3">
            <a:extLst>
              <a:ext uri="{FF2B5EF4-FFF2-40B4-BE49-F238E27FC236}">
                <a16:creationId xmlns:a16="http://schemas.microsoft.com/office/drawing/2014/main" id="{4D300845-5DA9-4FFE-8C3F-603966220309}"/>
              </a:ext>
            </a:extLst>
          </p:cNvPr>
          <p:cNvPicPr>
            <a:picLocks noChangeAspect="1"/>
          </p:cNvPicPr>
          <p:nvPr/>
        </p:nvPicPr>
        <p:blipFill>
          <a:blip r:embed="rId2">
            <a:duotone>
              <a:prstClr val="black"/>
              <a:schemeClr val="accent3">
                <a:tint val="45000"/>
                <a:satMod val="400000"/>
              </a:schemeClr>
            </a:duotone>
          </a:blip>
          <a:stretch>
            <a:fillRect/>
          </a:stretch>
        </p:blipFill>
        <p:spPr>
          <a:xfrm>
            <a:off x="383747" y="929806"/>
            <a:ext cx="11532028" cy="5785319"/>
          </a:xfrm>
          <a:prstGeom prst="rect">
            <a:avLst/>
          </a:prstGeom>
          <a:gradFill flip="none" rotWithShape="1">
            <a:gsLst>
              <a:gs pos="0">
                <a:schemeClr val="bg1">
                  <a:lumMod val="65000"/>
                </a:schemeClr>
              </a:gs>
              <a:gs pos="46000">
                <a:schemeClr val="accent3">
                  <a:lumMod val="95000"/>
                  <a:lumOff val="5000"/>
                </a:schemeClr>
              </a:gs>
              <a:gs pos="100000">
                <a:schemeClr val="accent3">
                  <a:lumMod val="60000"/>
                </a:schemeClr>
              </a:gs>
            </a:gsLst>
            <a:lin ang="2700000" scaled="1"/>
            <a:tileRect/>
          </a:gradFill>
          <a:effectLst>
            <a:outerShdw blurRad="50800" dist="50800" dir="5400000" algn="ctr" rotWithShape="0">
              <a:schemeClr val="bg1">
                <a:lumMod val="65000"/>
              </a:schemeClr>
            </a:outerShdw>
          </a:effectLst>
        </p:spPr>
      </p:pic>
    </p:spTree>
    <p:extLst>
      <p:ext uri="{BB962C8B-B14F-4D97-AF65-F5344CB8AC3E}">
        <p14:creationId xmlns:p14="http://schemas.microsoft.com/office/powerpoint/2010/main" val="611526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25438">
              <a:srgbClr val="BFBFBF"/>
            </a:gs>
            <a:gs pos="82396">
              <a:srgbClr val="7A7A7A"/>
            </a:gs>
            <a:gs pos="0">
              <a:schemeClr val="accent3">
                <a:lumMod val="40000"/>
                <a:lumOff val="60000"/>
              </a:schemeClr>
            </a:gs>
            <a:gs pos="46000">
              <a:schemeClr val="accent3">
                <a:lumMod val="95000"/>
                <a:lumOff val="5000"/>
              </a:schemeClr>
            </a:gs>
            <a:gs pos="100000">
              <a:schemeClr val="accent3">
                <a:lumMod val="60000"/>
              </a:schemeClr>
            </a:gs>
          </a:gsLst>
          <a:lin ang="2700000" scaled="1"/>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0E02135-DDA9-42D6-8E4F-D93C58265652}"/>
              </a:ext>
            </a:extLst>
          </p:cNvPr>
          <p:cNvSpPr/>
          <p:nvPr/>
        </p:nvSpPr>
        <p:spPr>
          <a:xfrm>
            <a:off x="184734" y="60857"/>
            <a:ext cx="10408547" cy="868950"/>
          </a:xfrm>
          <a:prstGeom prst="rect">
            <a:avLst/>
          </a:prstGeom>
        </p:spPr>
        <p:txBody>
          <a:bodyPr vert="horz" lIns="91440" tIns="45720" rIns="91440" bIns="45720" rtlCol="0" anchor="b">
            <a:normAutofit fontScale="77500" lnSpcReduction="20000"/>
          </a:bodyPr>
          <a:lstStyle/>
          <a:p>
            <a:pPr>
              <a:lnSpc>
                <a:spcPct val="90000"/>
              </a:lnSpc>
              <a:spcBef>
                <a:spcPct val="0"/>
              </a:spcBef>
              <a:spcAft>
                <a:spcPts val="600"/>
              </a:spcAft>
            </a:pPr>
            <a:r>
              <a:rPr lang="en-US" sz="5000" kern="1200" dirty="0">
                <a:solidFill>
                  <a:srgbClr val="002060"/>
                </a:solidFill>
                <a:latin typeface="STXingkai" panose="02010800040101010101" pitchFamily="2" charset="-122"/>
                <a:ea typeface="STXingkai" panose="02010800040101010101" pitchFamily="2" charset="-122"/>
                <a:cs typeface="+mj-cs"/>
              </a:rPr>
              <a:t>Models Train and Test Scores After Hyperparameters Tuning</a:t>
            </a:r>
          </a:p>
        </p:txBody>
      </p:sp>
      <p:pic>
        <p:nvPicPr>
          <p:cNvPr id="3" name="Picture 2">
            <a:extLst>
              <a:ext uri="{FF2B5EF4-FFF2-40B4-BE49-F238E27FC236}">
                <a16:creationId xmlns:a16="http://schemas.microsoft.com/office/drawing/2014/main" id="{7197A6D6-D98E-4179-AB9C-9679B947EF94}"/>
              </a:ext>
            </a:extLst>
          </p:cNvPr>
          <p:cNvPicPr>
            <a:picLocks noChangeAspect="1"/>
          </p:cNvPicPr>
          <p:nvPr/>
        </p:nvPicPr>
        <p:blipFill>
          <a:blip r:embed="rId2">
            <a:duotone>
              <a:prstClr val="black"/>
              <a:schemeClr val="accent3">
                <a:tint val="45000"/>
                <a:satMod val="400000"/>
              </a:schemeClr>
            </a:duotone>
          </a:blip>
          <a:stretch>
            <a:fillRect/>
          </a:stretch>
        </p:blipFill>
        <p:spPr>
          <a:xfrm>
            <a:off x="1130162" y="1385887"/>
            <a:ext cx="7486650" cy="4086225"/>
          </a:xfrm>
          <a:prstGeom prst="rect">
            <a:avLst/>
          </a:prstGeom>
        </p:spPr>
      </p:pic>
    </p:spTree>
    <p:extLst>
      <p:ext uri="{BB962C8B-B14F-4D97-AF65-F5344CB8AC3E}">
        <p14:creationId xmlns:p14="http://schemas.microsoft.com/office/powerpoint/2010/main" val="2240191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25438">
              <a:srgbClr val="BFBFBF"/>
            </a:gs>
            <a:gs pos="82396">
              <a:srgbClr val="7A7A7A"/>
            </a:gs>
            <a:gs pos="0">
              <a:schemeClr val="accent3">
                <a:lumMod val="40000"/>
                <a:lumOff val="60000"/>
              </a:schemeClr>
            </a:gs>
            <a:gs pos="46000">
              <a:schemeClr val="accent3">
                <a:lumMod val="95000"/>
                <a:lumOff val="5000"/>
              </a:schemeClr>
            </a:gs>
            <a:gs pos="100000">
              <a:schemeClr val="accent3">
                <a:lumMod val="60000"/>
              </a:schemeClr>
            </a:gs>
          </a:gsLst>
          <a:lin ang="2700000" scaled="1"/>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0E02135-DDA9-42D6-8E4F-D93C58265652}"/>
              </a:ext>
            </a:extLst>
          </p:cNvPr>
          <p:cNvSpPr/>
          <p:nvPr/>
        </p:nvSpPr>
        <p:spPr>
          <a:xfrm>
            <a:off x="184734" y="60857"/>
            <a:ext cx="10408547" cy="86895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000" kern="1200" dirty="0">
                <a:solidFill>
                  <a:srgbClr val="002060"/>
                </a:solidFill>
                <a:latin typeface="STXingkai" panose="02010800040101010101" pitchFamily="2" charset="-122"/>
                <a:ea typeface="STXingkai" panose="02010800040101010101" pitchFamily="2" charset="-122"/>
                <a:cs typeface="+mj-cs"/>
              </a:rPr>
              <a:t>Ensemble Models Train and Test Scores</a:t>
            </a:r>
          </a:p>
        </p:txBody>
      </p:sp>
      <p:pic>
        <p:nvPicPr>
          <p:cNvPr id="3" name="Picture 2">
            <a:extLst>
              <a:ext uri="{FF2B5EF4-FFF2-40B4-BE49-F238E27FC236}">
                <a16:creationId xmlns:a16="http://schemas.microsoft.com/office/drawing/2014/main" id="{D33CA4F7-C9E4-4947-9456-99191666BCE3}"/>
              </a:ext>
            </a:extLst>
          </p:cNvPr>
          <p:cNvPicPr>
            <a:picLocks noChangeAspect="1"/>
          </p:cNvPicPr>
          <p:nvPr/>
        </p:nvPicPr>
        <p:blipFill>
          <a:blip r:embed="rId2">
            <a:duotone>
              <a:prstClr val="black"/>
              <a:schemeClr val="accent3">
                <a:tint val="45000"/>
                <a:satMod val="400000"/>
              </a:schemeClr>
            </a:duotone>
          </a:blip>
          <a:stretch>
            <a:fillRect/>
          </a:stretch>
        </p:blipFill>
        <p:spPr>
          <a:xfrm>
            <a:off x="7133904" y="1249017"/>
            <a:ext cx="4537539" cy="1914525"/>
          </a:xfrm>
          <a:prstGeom prst="rect">
            <a:avLst/>
          </a:prstGeom>
        </p:spPr>
      </p:pic>
      <p:pic>
        <p:nvPicPr>
          <p:cNvPr id="7" name="Picture 6">
            <a:extLst>
              <a:ext uri="{FF2B5EF4-FFF2-40B4-BE49-F238E27FC236}">
                <a16:creationId xmlns:a16="http://schemas.microsoft.com/office/drawing/2014/main" id="{B6F9270C-3942-4C34-9D2B-A5DF2B82E9BB}"/>
              </a:ext>
            </a:extLst>
          </p:cNvPr>
          <p:cNvPicPr>
            <a:picLocks noChangeAspect="1"/>
          </p:cNvPicPr>
          <p:nvPr/>
        </p:nvPicPr>
        <p:blipFill>
          <a:blip r:embed="rId3">
            <a:duotone>
              <a:prstClr val="black"/>
              <a:schemeClr val="accent3">
                <a:tint val="45000"/>
                <a:satMod val="400000"/>
              </a:schemeClr>
            </a:duotone>
          </a:blip>
          <a:stretch>
            <a:fillRect/>
          </a:stretch>
        </p:blipFill>
        <p:spPr>
          <a:xfrm>
            <a:off x="7133904" y="3429000"/>
            <a:ext cx="4057650" cy="1038225"/>
          </a:xfrm>
          <a:prstGeom prst="rect">
            <a:avLst/>
          </a:prstGeom>
        </p:spPr>
      </p:pic>
      <p:pic>
        <p:nvPicPr>
          <p:cNvPr id="9" name="Picture 8">
            <a:extLst>
              <a:ext uri="{FF2B5EF4-FFF2-40B4-BE49-F238E27FC236}">
                <a16:creationId xmlns:a16="http://schemas.microsoft.com/office/drawing/2014/main" id="{4504C9E2-9CE1-4540-BBE1-198A2B1148E8}"/>
              </a:ext>
            </a:extLst>
          </p:cNvPr>
          <p:cNvPicPr>
            <a:picLocks noChangeAspect="1"/>
          </p:cNvPicPr>
          <p:nvPr/>
        </p:nvPicPr>
        <p:blipFill>
          <a:blip r:embed="rId4">
            <a:duotone>
              <a:prstClr val="black"/>
              <a:schemeClr val="accent3">
                <a:tint val="45000"/>
                <a:satMod val="400000"/>
              </a:schemeClr>
            </a:duotone>
          </a:blip>
          <a:stretch>
            <a:fillRect/>
          </a:stretch>
        </p:blipFill>
        <p:spPr>
          <a:xfrm>
            <a:off x="7133904" y="4651720"/>
            <a:ext cx="4537539" cy="1857375"/>
          </a:xfrm>
          <a:prstGeom prst="rect">
            <a:avLst/>
          </a:prstGeom>
        </p:spPr>
      </p:pic>
      <p:pic>
        <p:nvPicPr>
          <p:cNvPr id="11" name="Picture 10">
            <a:extLst>
              <a:ext uri="{FF2B5EF4-FFF2-40B4-BE49-F238E27FC236}">
                <a16:creationId xmlns:a16="http://schemas.microsoft.com/office/drawing/2014/main" id="{09629C16-6EF7-4A00-B0E7-4D86BC491937}"/>
              </a:ext>
            </a:extLst>
          </p:cNvPr>
          <p:cNvPicPr>
            <a:picLocks noChangeAspect="1"/>
          </p:cNvPicPr>
          <p:nvPr/>
        </p:nvPicPr>
        <p:blipFill>
          <a:blip r:embed="rId5"/>
          <a:stretch>
            <a:fillRect/>
          </a:stretch>
        </p:blipFill>
        <p:spPr>
          <a:xfrm>
            <a:off x="293941" y="1166061"/>
            <a:ext cx="6621835" cy="5343034"/>
          </a:xfrm>
          <a:prstGeom prst="rect">
            <a:avLst/>
          </a:prstGeom>
        </p:spPr>
      </p:pic>
    </p:spTree>
    <p:extLst>
      <p:ext uri="{BB962C8B-B14F-4D97-AF65-F5344CB8AC3E}">
        <p14:creationId xmlns:p14="http://schemas.microsoft.com/office/powerpoint/2010/main" val="2037525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25438">
              <a:srgbClr val="BFBFBF"/>
            </a:gs>
            <a:gs pos="82396">
              <a:srgbClr val="7A7A7A"/>
            </a:gs>
            <a:gs pos="0">
              <a:schemeClr val="accent3">
                <a:lumMod val="40000"/>
                <a:lumOff val="60000"/>
              </a:schemeClr>
            </a:gs>
            <a:gs pos="46000">
              <a:schemeClr val="accent3">
                <a:lumMod val="95000"/>
                <a:lumOff val="5000"/>
              </a:schemeClr>
            </a:gs>
            <a:gs pos="100000">
              <a:schemeClr val="accent3">
                <a:lumMod val="60000"/>
              </a:schemeClr>
            </a:gs>
          </a:gsLst>
          <a:lin ang="2700000" scaled="1"/>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0E02135-DDA9-42D6-8E4F-D93C58265652}"/>
              </a:ext>
            </a:extLst>
          </p:cNvPr>
          <p:cNvSpPr/>
          <p:nvPr/>
        </p:nvSpPr>
        <p:spPr>
          <a:xfrm>
            <a:off x="184734" y="60857"/>
            <a:ext cx="10408547" cy="741783"/>
          </a:xfrm>
          <a:prstGeom prst="rect">
            <a:avLst/>
          </a:prstGeom>
        </p:spPr>
        <p:txBody>
          <a:bodyPr vert="horz" lIns="91440" tIns="45720" rIns="91440" bIns="45720" rtlCol="0" anchor="b">
            <a:normAutofit lnSpcReduction="10000"/>
          </a:bodyPr>
          <a:lstStyle/>
          <a:p>
            <a:pPr>
              <a:lnSpc>
                <a:spcPct val="90000"/>
              </a:lnSpc>
              <a:spcBef>
                <a:spcPct val="0"/>
              </a:spcBef>
              <a:spcAft>
                <a:spcPts val="600"/>
              </a:spcAft>
            </a:pPr>
            <a:r>
              <a:rPr lang="en-US" sz="5000" kern="1200" dirty="0">
                <a:solidFill>
                  <a:srgbClr val="002060"/>
                </a:solidFill>
                <a:latin typeface="STXingkai" panose="02010800040101010101" pitchFamily="2" charset="-122"/>
                <a:ea typeface="STXingkai" panose="02010800040101010101" pitchFamily="2" charset="-122"/>
                <a:cs typeface="+mj-cs"/>
              </a:rPr>
              <a:t>Conclusion</a:t>
            </a:r>
          </a:p>
        </p:txBody>
      </p:sp>
      <p:pic>
        <p:nvPicPr>
          <p:cNvPr id="3" name="Picture 2">
            <a:extLst>
              <a:ext uri="{FF2B5EF4-FFF2-40B4-BE49-F238E27FC236}">
                <a16:creationId xmlns:a16="http://schemas.microsoft.com/office/drawing/2014/main" id="{ED09B3FD-C21E-4845-B3F2-ECDF0893991A}"/>
              </a:ext>
            </a:extLst>
          </p:cNvPr>
          <p:cNvPicPr>
            <a:picLocks noChangeAspect="1"/>
          </p:cNvPicPr>
          <p:nvPr/>
        </p:nvPicPr>
        <p:blipFill>
          <a:blip r:embed="rId2">
            <a:duotone>
              <a:prstClr val="black"/>
              <a:schemeClr val="accent3">
                <a:tint val="45000"/>
                <a:satMod val="400000"/>
              </a:schemeClr>
            </a:duotone>
          </a:blip>
          <a:stretch>
            <a:fillRect/>
          </a:stretch>
        </p:blipFill>
        <p:spPr>
          <a:xfrm>
            <a:off x="184734" y="802640"/>
            <a:ext cx="11731041" cy="3804209"/>
          </a:xfrm>
          <a:prstGeom prst="rect">
            <a:avLst/>
          </a:prstGeom>
          <a:gradFill>
            <a:gsLst>
              <a:gs pos="73042">
                <a:schemeClr val="bg1">
                  <a:lumMod val="65000"/>
                </a:schemeClr>
              </a:gs>
              <a:gs pos="25438">
                <a:srgbClr val="BFBFBF"/>
              </a:gs>
              <a:gs pos="82396">
                <a:srgbClr val="7A7A7A"/>
              </a:gs>
              <a:gs pos="0">
                <a:schemeClr val="accent3">
                  <a:lumMod val="40000"/>
                  <a:lumOff val="60000"/>
                </a:schemeClr>
              </a:gs>
              <a:gs pos="46000">
                <a:schemeClr val="accent3">
                  <a:lumMod val="95000"/>
                  <a:lumOff val="5000"/>
                </a:schemeClr>
              </a:gs>
              <a:gs pos="100000">
                <a:schemeClr val="accent3">
                  <a:lumMod val="60000"/>
                </a:schemeClr>
              </a:gs>
            </a:gsLst>
            <a:lin ang="2700000" scaled="1"/>
          </a:gradFill>
        </p:spPr>
      </p:pic>
      <p:pic>
        <p:nvPicPr>
          <p:cNvPr id="5" name="Picture 4">
            <a:extLst>
              <a:ext uri="{FF2B5EF4-FFF2-40B4-BE49-F238E27FC236}">
                <a16:creationId xmlns:a16="http://schemas.microsoft.com/office/drawing/2014/main" id="{62489298-9D6B-4CE5-804D-0FCC36B62FDA}"/>
              </a:ext>
            </a:extLst>
          </p:cNvPr>
          <p:cNvPicPr>
            <a:picLocks noChangeAspect="1"/>
          </p:cNvPicPr>
          <p:nvPr/>
        </p:nvPicPr>
        <p:blipFill>
          <a:blip r:embed="rId3"/>
          <a:stretch>
            <a:fillRect/>
          </a:stretch>
        </p:blipFill>
        <p:spPr>
          <a:xfrm>
            <a:off x="184734" y="4705410"/>
            <a:ext cx="9130242" cy="1996483"/>
          </a:xfrm>
          <a:prstGeom prst="rect">
            <a:avLst/>
          </a:prstGeom>
        </p:spPr>
      </p:pic>
      <p:sp>
        <p:nvSpPr>
          <p:cNvPr id="7" name="Rectangle 6">
            <a:extLst>
              <a:ext uri="{FF2B5EF4-FFF2-40B4-BE49-F238E27FC236}">
                <a16:creationId xmlns:a16="http://schemas.microsoft.com/office/drawing/2014/main" id="{03F1E8E1-8D99-4555-9E7D-EBFEC01013B9}"/>
              </a:ext>
            </a:extLst>
          </p:cNvPr>
          <p:cNvSpPr/>
          <p:nvPr/>
        </p:nvSpPr>
        <p:spPr>
          <a:xfrm>
            <a:off x="9357945" y="5428009"/>
            <a:ext cx="2649321" cy="74178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vert="horz" lIns="91440" tIns="45720" rIns="91440" bIns="45720" rtlCol="0" anchor="b">
            <a:normAutofit fontScale="92500"/>
          </a:bodyPr>
          <a:lstStyle/>
          <a:p>
            <a:pPr>
              <a:lnSpc>
                <a:spcPct val="90000"/>
              </a:lnSpc>
              <a:spcBef>
                <a:spcPct val="0"/>
              </a:spcBef>
              <a:spcAft>
                <a:spcPts val="600"/>
              </a:spcAft>
            </a:pPr>
            <a:r>
              <a:rPr lang="en-US" sz="5000" dirty="0">
                <a:solidFill>
                  <a:srgbClr val="FF0000"/>
                </a:solidFill>
                <a:latin typeface="STXingkai" panose="02010800040101010101" pitchFamily="2" charset="-122"/>
                <a:ea typeface="STXingkai" panose="02010800040101010101" pitchFamily="2" charset="-122"/>
                <a:cs typeface="+mj-cs"/>
              </a:rPr>
              <a:t>Thank You!</a:t>
            </a:r>
            <a:endParaRPr lang="en-US" sz="5000" kern="1200" dirty="0">
              <a:solidFill>
                <a:srgbClr val="FF0000"/>
              </a:solidFill>
              <a:latin typeface="STXingkai" panose="02010800040101010101" pitchFamily="2" charset="-122"/>
              <a:ea typeface="STXingkai" panose="02010800040101010101" pitchFamily="2" charset="-122"/>
              <a:cs typeface="+mj-cs"/>
            </a:endParaRPr>
          </a:p>
        </p:txBody>
      </p:sp>
    </p:spTree>
    <p:extLst>
      <p:ext uri="{BB962C8B-B14F-4D97-AF65-F5344CB8AC3E}">
        <p14:creationId xmlns:p14="http://schemas.microsoft.com/office/powerpoint/2010/main" val="15522553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46632-scary halloween powerpoint templates.pptx" id="{32ABBA30-B7C1-4515-928F-B43A34E57A52}" vid="{F8554AE8-682F-4EAA-BD43-F1258A1C59FB}"/>
    </a:ext>
  </a:extLst>
</a:theme>
</file>

<file path=docProps/app.xml><?xml version="1.0" encoding="utf-8"?>
<Properties xmlns="http://schemas.openxmlformats.org/officeDocument/2006/extended-properties" xmlns:vt="http://schemas.openxmlformats.org/officeDocument/2006/docPropsVTypes">
  <TotalTime>152</TotalTime>
  <Words>155</Words>
  <Application>Microsoft Office PowerPoint</Application>
  <PresentationFormat>Widescreen</PresentationFormat>
  <Paragraphs>11</Paragraphs>
  <Slides>9</Slides>
  <Notes>0</Notes>
  <HiddenSlides>0</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STXingkai</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Amar Singh</dc:creator>
  <cp:lastModifiedBy>Amar Singh</cp:lastModifiedBy>
  <cp:revision>8</cp:revision>
  <dcterms:created xsi:type="dcterms:W3CDTF">2021-01-31T16:04:25Z</dcterms:created>
  <dcterms:modified xsi:type="dcterms:W3CDTF">2021-02-01T12:47:08Z</dcterms:modified>
</cp:coreProperties>
</file>